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9"/>
  </p:notesMasterIdLst>
  <p:sldIdLst>
    <p:sldId id="319" r:id="rId2"/>
    <p:sldId id="320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317" r:id="rId22"/>
    <p:sldId id="285" r:id="rId23"/>
    <p:sldId id="286" r:id="rId24"/>
    <p:sldId id="322" r:id="rId25"/>
    <p:sldId id="315" r:id="rId26"/>
    <p:sldId id="318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36" dt="2020-04-08T18:52:08.270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9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24" y="176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 sldOrd">
      <pc:chgData name="Alexis Perumal" userId="6bacb2ee70178176" providerId="LiveId" clId="{7EA784A4-CE14-264D-9964-8848FD31AC77}" dt="2020-04-08T18:52:08.267" v="97"/>
      <pc:docMkLst>
        <pc:docMk/>
      </pc:docMkLst>
      <pc:sldChg chg="del">
        <pc:chgData name="Alexis Perumal" userId="6bacb2ee70178176" providerId="LiveId" clId="{7EA784A4-CE14-264D-9964-8848FD31AC77}" dt="2020-04-08T18:48:35.968" v="92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8:48:20.013" v="91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8:49:18.985" v="96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8:48:58.888" v="94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modAnim">
        <pc:chgData name="Alexis Perumal" userId="6bacb2ee70178176" providerId="LiveId" clId="{7EA784A4-CE14-264D-9964-8848FD31AC77}" dt="2020-04-08T08:46:07.376" v="25" actId="107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Sp modSp add ord modAnim">
        <pc:chgData name="Alexis Perumal" userId="6bacb2ee70178176" providerId="LiveId" clId="{7EA784A4-CE14-264D-9964-8848FD31AC77}" dt="2020-04-08T18:52:08.267" v="97"/>
        <pc:sldMkLst>
          <pc:docMk/>
          <pc:sldMk cId="1264510552" sldId="318"/>
        </pc:sldMkLst>
        <pc:spChg chg="add mod">
          <ac:chgData name="Alexis Perumal" userId="6bacb2ee70178176" providerId="LiveId" clId="{7EA784A4-CE14-264D-9964-8848FD31AC77}" dt="2020-04-08T18:38:50.639" v="33" actId="1076"/>
          <ac:spMkLst>
            <pc:docMk/>
            <pc:sldMk cId="1264510552" sldId="318"/>
            <ac:spMk id="3" creationId="{C9B0CE3D-0C74-9247-A66E-6165EFB2E314}"/>
          </ac:spMkLst>
        </pc:spChg>
        <pc:picChg chg="add mod">
          <ac:chgData name="Alexis Perumal" userId="6bacb2ee70178176" providerId="LiveId" clId="{7EA784A4-CE14-264D-9964-8848FD31AC77}" dt="2020-04-08T18:37:58.936" v="31" actId="1076"/>
          <ac:picMkLst>
            <pc:docMk/>
            <pc:sldMk cId="1264510552" sldId="318"/>
            <ac:picMk id="2" creationId="{BD39FB26-ADAE-2642-A9D2-AE615399B9BE}"/>
          </ac:picMkLst>
        </pc:picChg>
      </pc:sldChg>
      <pc:sldChg chg="modSp add">
        <pc:chgData name="Alexis Perumal" userId="6bacb2ee70178176" providerId="LiveId" clId="{7EA784A4-CE14-264D-9964-8848FD31AC77}" dt="2020-04-08T18:43:46.422" v="56" actId="1076"/>
        <pc:sldMkLst>
          <pc:docMk/>
          <pc:sldMk cId="54993810" sldId="319"/>
        </pc:sldMkLst>
        <pc:spChg chg="mod">
          <ac:chgData name="Alexis Perumal" userId="6bacb2ee70178176" providerId="LiveId" clId="{7EA784A4-CE14-264D-9964-8848FD31AC77}" dt="2020-04-08T18:43:11.004" v="45" actId="20577"/>
          <ac:spMkLst>
            <pc:docMk/>
            <pc:sldMk cId="54993810" sldId="319"/>
            <ac:spMk id="7" creationId="{A52CEDE5-3273-D440-AC95-0821D969FC9F}"/>
          </ac:spMkLst>
        </pc:spChg>
        <pc:spChg chg="mod">
          <ac:chgData name="Alexis Perumal" userId="6bacb2ee70178176" providerId="LiveId" clId="{7EA784A4-CE14-264D-9964-8848FD31AC77}" dt="2020-04-08T18:43:08.348" v="42" actId="20577"/>
          <ac:spMkLst>
            <pc:docMk/>
            <pc:sldMk cId="54993810" sldId="319"/>
            <ac:spMk id="9" creationId="{53D74E68-FCBC-B441-9F8C-7B0AD5B8228F}"/>
          </ac:spMkLst>
        </pc:spChg>
        <pc:spChg chg="mod">
          <ac:chgData name="Alexis Perumal" userId="6bacb2ee70178176" providerId="LiveId" clId="{7EA784A4-CE14-264D-9964-8848FD31AC77}" dt="2020-04-08T18:43:31.242" v="54"/>
          <ac:spMkLst>
            <pc:docMk/>
            <pc:sldMk cId="54993810" sldId="319"/>
            <ac:spMk id="30" creationId="{7AE2918A-6B2E-D24C-B3CE-DF90BEA20A58}"/>
          </ac:spMkLst>
        </pc:spChg>
        <pc:spChg chg="mod">
          <ac:chgData name="Alexis Perumal" userId="6bacb2ee70178176" providerId="LiveId" clId="{7EA784A4-CE14-264D-9964-8848FD31AC77}" dt="2020-04-08T18:43:36.356" v="55"/>
          <ac:spMkLst>
            <pc:docMk/>
            <pc:sldMk cId="54993810" sldId="319"/>
            <ac:spMk id="32" creationId="{55712276-B1A0-0546-9859-6D17F5BE97F3}"/>
          </ac:spMkLst>
        </pc:spChg>
        <pc:picChg chg="mod">
          <ac:chgData name="Alexis Perumal" userId="6bacb2ee70178176" providerId="LiveId" clId="{7EA784A4-CE14-264D-9964-8848FD31AC77}" dt="2020-04-08T18:43:46.422" v="56" actId="1076"/>
          <ac:picMkLst>
            <pc:docMk/>
            <pc:sldMk cId="54993810" sldId="319"/>
            <ac:picMk id="6" creationId="{93D72CF6-4404-1047-BEA4-A0AF211757FB}"/>
          </ac:picMkLst>
        </pc:picChg>
        <pc:picChg chg="mod">
          <ac:chgData name="Alexis Perumal" userId="6bacb2ee70178176" providerId="LiveId" clId="{7EA784A4-CE14-264D-9964-8848FD31AC77}" dt="2020-04-08T18:42:56.809" v="36" actId="1076"/>
          <ac:picMkLst>
            <pc:docMk/>
            <pc:sldMk cId="54993810" sldId="319"/>
            <ac:picMk id="8" creationId="{9CF95171-EC79-7345-8F4E-F680999572A9}"/>
          </ac:picMkLst>
        </pc:picChg>
      </pc:sldChg>
      <pc:sldChg chg="addSp delSp modSp add">
        <pc:chgData name="Alexis Perumal" userId="6bacb2ee70178176" providerId="LiveId" clId="{7EA784A4-CE14-264D-9964-8848FD31AC77}" dt="2020-04-08T18:47:42.472" v="83" actId="113"/>
        <pc:sldMkLst>
          <pc:docMk/>
          <pc:sldMk cId="2884389485" sldId="320"/>
        </pc:sldMkLst>
        <pc:spChg chg="mod">
          <ac:chgData name="Alexis Perumal" userId="6bacb2ee70178176" providerId="LiveId" clId="{7EA784A4-CE14-264D-9964-8848FD31AC77}" dt="2020-04-08T18:47:33.214" v="80" actId="207"/>
          <ac:spMkLst>
            <pc:docMk/>
            <pc:sldMk cId="2884389485" sldId="320"/>
            <ac:spMk id="5" creationId="{EA371769-8E8A-4B48-8A5E-E9683DA17CD5}"/>
          </ac:spMkLst>
        </pc:spChg>
        <pc:spChg chg="add mod">
          <ac:chgData name="Alexis Perumal" userId="6bacb2ee70178176" providerId="LiveId" clId="{7EA784A4-CE14-264D-9964-8848FD31AC77}" dt="2020-04-08T18:44:35.970" v="59" actId="1076"/>
          <ac:spMkLst>
            <pc:docMk/>
            <pc:sldMk cId="2884389485" sldId="320"/>
            <ac:spMk id="26" creationId="{E7F23BB9-2AAD-CF42-9085-4AE24A37D3D8}"/>
          </ac:spMkLst>
        </pc:spChg>
        <pc:spChg chg="mod">
          <ac:chgData name="Alexis Perumal" userId="6bacb2ee70178176" providerId="LiveId" clId="{7EA784A4-CE14-264D-9964-8848FD31AC77}" dt="2020-04-08T18:47:42.472" v="83" actId="113"/>
          <ac:spMkLst>
            <pc:docMk/>
            <pc:sldMk cId="2884389485" sldId="320"/>
            <ac:spMk id="28" creationId="{6E0841A6-B6D2-7E46-821E-B1B2A681F67B}"/>
          </ac:spMkLst>
        </pc:spChg>
        <pc:spChg chg="mod">
          <ac:chgData name="Alexis Perumal" userId="6bacb2ee70178176" providerId="LiveId" clId="{7EA784A4-CE14-264D-9964-8848FD31AC77}" dt="2020-04-08T18:47:02.076" v="75" actId="207"/>
          <ac:spMkLst>
            <pc:docMk/>
            <pc:sldMk cId="2884389485" sldId="320"/>
            <ac:spMk id="30" creationId="{7AE2918A-6B2E-D24C-B3CE-DF90BEA20A58}"/>
          </ac:spMkLst>
        </pc:spChg>
        <pc:spChg chg="mod">
          <ac:chgData name="Alexis Perumal" userId="6bacb2ee70178176" providerId="LiveId" clId="{7EA784A4-CE14-264D-9964-8848FD31AC77}" dt="2020-04-08T18:47:05.510" v="76" actId="207"/>
          <ac:spMkLst>
            <pc:docMk/>
            <pc:sldMk cId="2884389485" sldId="320"/>
            <ac:spMk id="32" creationId="{55712276-B1A0-0546-9859-6D17F5BE97F3}"/>
          </ac:spMkLst>
        </pc:spChg>
        <pc:spChg chg="add mod">
          <ac:chgData name="Alexis Perumal" userId="6bacb2ee70178176" providerId="LiveId" clId="{7EA784A4-CE14-264D-9964-8848FD31AC77}" dt="2020-04-08T18:45:40.569" v="69" actId="14100"/>
          <ac:spMkLst>
            <pc:docMk/>
            <pc:sldMk cId="2884389485" sldId="320"/>
            <ac:spMk id="34" creationId="{D2F40C50-C4C6-A142-80CE-2A88E308F25A}"/>
          </ac:spMkLst>
        </pc:spChg>
        <pc:spChg chg="add del">
          <ac:chgData name="Alexis Perumal" userId="6bacb2ee70178176" providerId="LiveId" clId="{7EA784A4-CE14-264D-9964-8848FD31AC77}" dt="2020-04-08T18:47:24.475" v="79" actId="478"/>
          <ac:spMkLst>
            <pc:docMk/>
            <pc:sldMk cId="2884389485" sldId="320"/>
            <ac:spMk id="35" creationId="{A038DA88-081C-3F44-974C-5529A03ED1B2}"/>
          </ac:spMkLst>
        </pc:spChg>
      </pc:sldChg>
      <pc:sldChg chg="delSp modSp add ord">
        <pc:chgData name="Alexis Perumal" userId="6bacb2ee70178176" providerId="LiveId" clId="{7EA784A4-CE14-264D-9964-8848FD31AC77}" dt="2020-04-08T18:48:56.834" v="93"/>
        <pc:sldMkLst>
          <pc:docMk/>
          <pc:sldMk cId="1679909092" sldId="321"/>
        </pc:sldMkLst>
        <pc:spChg chg="mod">
          <ac:chgData name="Alexis Perumal" userId="6bacb2ee70178176" providerId="LiveId" clId="{7EA784A4-CE14-264D-9964-8848FD31AC77}" dt="2020-04-08T18:47:54.037" v="85" actId="207"/>
          <ac:spMkLst>
            <pc:docMk/>
            <pc:sldMk cId="1679909092" sldId="321"/>
            <ac:spMk id="9" creationId="{53D74E68-FCBC-B441-9F8C-7B0AD5B8228F}"/>
          </ac:spMkLst>
        </pc:spChg>
        <pc:spChg chg="mod">
          <ac:chgData name="Alexis Perumal" userId="6bacb2ee70178176" providerId="LiveId" clId="{7EA784A4-CE14-264D-9964-8848FD31AC77}" dt="2020-04-08T18:47:58.169" v="87" actId="113"/>
          <ac:spMkLst>
            <pc:docMk/>
            <pc:sldMk cId="1679909092" sldId="321"/>
            <ac:spMk id="30" creationId="{7AE2918A-6B2E-D24C-B3CE-DF90BEA20A58}"/>
          </ac:spMkLst>
        </pc:spChg>
        <pc:spChg chg="del">
          <ac:chgData name="Alexis Perumal" userId="6bacb2ee70178176" providerId="LiveId" clId="{7EA784A4-CE14-264D-9964-8848FD31AC77}" dt="2020-04-08T18:47:50.588" v="84" actId="478"/>
          <ac:spMkLst>
            <pc:docMk/>
            <pc:sldMk cId="1679909092" sldId="321"/>
            <ac:spMk id="34" creationId="{D2F40C50-C4C6-A142-80CE-2A88E308F25A}"/>
          </ac:spMkLst>
        </pc:spChg>
      </pc:sldChg>
      <pc:sldChg chg="delSp modSp add ord">
        <pc:chgData name="Alexis Perumal" userId="6bacb2ee70178176" providerId="LiveId" clId="{7EA784A4-CE14-264D-9964-8848FD31AC77}" dt="2020-04-08T18:49:16.542" v="95"/>
        <pc:sldMkLst>
          <pc:docMk/>
          <pc:sldMk cId="2367615950" sldId="322"/>
        </pc:sldMkLst>
        <pc:spChg chg="del">
          <ac:chgData name="Alexis Perumal" userId="6bacb2ee70178176" providerId="LiveId" clId="{7EA784A4-CE14-264D-9964-8848FD31AC77}" dt="2020-04-08T18:48:05.696" v="88" actId="478"/>
          <ac:spMkLst>
            <pc:docMk/>
            <pc:sldMk cId="2367615950" sldId="322"/>
            <ac:spMk id="26" creationId="{E7F23BB9-2AAD-CF42-9085-4AE24A37D3D8}"/>
          </ac:spMkLst>
        </pc:spChg>
        <pc:spChg chg="mod">
          <ac:chgData name="Alexis Perumal" userId="6bacb2ee70178176" providerId="LiveId" clId="{7EA784A4-CE14-264D-9964-8848FD31AC77}" dt="2020-04-08T18:48:10.694" v="90" actId="113"/>
          <ac:spMkLst>
            <pc:docMk/>
            <pc:sldMk cId="2367615950" sldId="322"/>
            <ac:spMk id="32" creationId="{55712276-B1A0-0546-9859-6D17F5BE97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isperumal.github.io/covid-19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8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5499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/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0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8402F-ABF0-0F42-9FB4-278E68AC3DCB}"/>
              </a:ext>
            </a:extLst>
          </p:cNvPr>
          <p:cNvSpPr/>
          <p:nvPr/>
        </p:nvSpPr>
        <p:spPr>
          <a:xfrm>
            <a:off x="3922791" y="5376710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2"/>
              </a:rPr>
              <a:t>https://alexisperumal.github.io/covid-19/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/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89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0-04-08 Corona-flask website demo.mp4" descr="2020-04-08 Corona-flask website demo.mp4">
            <a:hlinkClick r:id="" action="ppaction://media"/>
            <a:extLst>
              <a:ext uri="{FF2B5EF4-FFF2-40B4-BE49-F238E27FC236}">
                <a16:creationId xmlns:a16="http://schemas.microsoft.com/office/drawing/2014/main" id="{CABEFBA7-DFB0-FB49-94F3-E8D82DE3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450" y="376177"/>
            <a:ext cx="8145100" cy="6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751</Words>
  <Application>Microsoft Macintosh PowerPoint</Application>
  <PresentationFormat>Widescreen</PresentationFormat>
  <Paragraphs>100</Paragraphs>
  <Slides>27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PowerPoint Presentation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3</cp:revision>
  <dcterms:created xsi:type="dcterms:W3CDTF">2020-04-08T04:31:58Z</dcterms:created>
  <dcterms:modified xsi:type="dcterms:W3CDTF">2020-04-08T18:52:18Z</dcterms:modified>
</cp:coreProperties>
</file>